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5C0"/>
    <a:srgbClr val="00AEEE"/>
    <a:srgbClr val="C92405"/>
    <a:srgbClr val="DD2909"/>
    <a:srgbClr val="37D2EA"/>
    <a:srgbClr val="38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0"/>
    <p:restoredTop sz="94646"/>
  </p:normalViewPr>
  <p:slideViewPr>
    <p:cSldViewPr snapToGrid="0" snapToObjects="1">
      <p:cViewPr>
        <p:scale>
          <a:sx n="86" d="100"/>
          <a:sy n="86" d="100"/>
        </p:scale>
        <p:origin x="720" y="-1000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2048418" y="358709"/>
            <a:ext cx="10413107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WOD – Autumn 1 Overview</a:t>
            </a:r>
            <a:endParaRPr sz="6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9B81AD-A600-27E6-3D96-319197B0A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459206"/>
              </p:ext>
            </p:extLst>
          </p:nvPr>
        </p:nvGraphicFramePr>
        <p:xfrm>
          <a:off x="786911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1 – Sept 2nd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greet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ready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recharge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return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rest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decide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copious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ignite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inspire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essential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329C863-E47E-29BC-03D0-04702F423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173932"/>
              </p:ext>
            </p:extLst>
          </p:nvPr>
        </p:nvGraphicFramePr>
        <p:xfrm>
          <a:off x="786911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5 – Sept 30th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sneak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yawn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loan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heap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handle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capture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broad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nonsense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numerous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scamper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BB42DF-E0F1-F67D-D1C3-A04E5BC47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041147"/>
              </p:ext>
            </p:extLst>
          </p:nvPr>
        </p:nvGraphicFramePr>
        <p:xfrm>
          <a:off x="3814208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2 – Sept 9th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please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shine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pride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trip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warm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deceive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cunning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nervous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naive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prevent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14BE44D-7304-2696-AFCE-0ED5B7B70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689534"/>
              </p:ext>
            </p:extLst>
          </p:nvPr>
        </p:nvGraphicFramePr>
        <p:xfrm>
          <a:off x="6841505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3 – Sept 16th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parcel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travel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proud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member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whole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debris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consider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protrude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mischief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remove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516CD0-7A50-F343-7E26-3706EB3DA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613047"/>
              </p:ext>
            </p:extLst>
          </p:nvPr>
        </p:nvGraphicFramePr>
        <p:xfrm>
          <a:off x="9868802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4 – Sept 23rd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germ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problem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loose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shy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mask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confuse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caught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shallow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navigate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request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40E9CA-1CB2-79EE-5922-3B70F4341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129783"/>
              </p:ext>
            </p:extLst>
          </p:nvPr>
        </p:nvGraphicFramePr>
        <p:xfrm>
          <a:off x="3814208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6 – Oct 7th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grumble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frow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festival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elderly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gusty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confess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complain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opposite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private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route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DC64155-CE16-96A7-4FD3-1626CEBA2E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099792"/>
              </p:ext>
            </p:extLst>
          </p:nvPr>
        </p:nvGraphicFramePr>
        <p:xfrm>
          <a:off x="6841505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7 – Oct 14th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discuss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applause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lower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honest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meadow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bleak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breathtaking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obsolete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polite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scatter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B759DDA-DD1F-1DCB-BD77-EA7829C20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239496"/>
              </p:ext>
            </p:extLst>
          </p:nvPr>
        </p:nvGraphicFramePr>
        <p:xfrm>
          <a:off x="9868802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8 – Oct 21st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leader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medicine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flatten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measure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library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attach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advice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struggle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tedious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Gill Sans MT" panose="020B0502020104020203" pitchFamily="34" charset="77"/>
                        </a:rPr>
                        <a:t>wondrous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03423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24288</TotalTime>
  <Words>205</Words>
  <Application>Microsoft Macintosh PowerPoint</Application>
  <PresentationFormat>Custom</PresentationFormat>
  <Paragraphs>169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Gill Sans MT</vt:lpstr>
      <vt:lpstr>Helvetica</vt:lpstr>
      <vt:lpstr>Helvetica Light</vt:lpstr>
      <vt:lpstr>Helvetica Neue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Jennings</cp:lastModifiedBy>
  <cp:revision>462</cp:revision>
  <dcterms:modified xsi:type="dcterms:W3CDTF">2024-08-26T13:32:37Z</dcterms:modified>
</cp:coreProperties>
</file>